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59" r:id="rId3"/>
    <p:sldId id="260" r:id="rId4"/>
    <p:sldId id="268" r:id="rId5"/>
    <p:sldId id="269" r:id="rId6"/>
    <p:sldId id="270" r:id="rId7"/>
    <p:sldId id="271" r:id="rId8"/>
    <p:sldId id="261" r:id="rId9"/>
    <p:sldId id="264" r:id="rId10"/>
    <p:sldId id="266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717"/>
    <a:srgbClr val="292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711DC-63E4-4DB3-B826-C332F17271F6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545E-C4C2-4DA0-8739-02630C7CC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8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4620E-C570-4ADF-852A-1A4E2B5EA6D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881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0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5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0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8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0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3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9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7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D722-BA27-46CF-AC8B-A13ABC3D1E3B}" type="datetimeFigureOut">
              <a:rPr lang="en-US" smtClean="0"/>
              <a:pPr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2964B-B7F2-4718-94D5-152D58B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5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915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0" descr="3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8013" y="56388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267991" y="2438400"/>
            <a:ext cx="6418263" cy="1352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44"/>
              </a:avLst>
            </a:prstTxWarp>
          </a:bodyPr>
          <a:lstStyle/>
          <a:p>
            <a:pPr algn="ctr"/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các </a:t>
            </a:r>
            <a:r>
              <a:rPr lang="en-US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</a:p>
          <a:p>
            <a:pPr algn="ctr"/>
            <a:r>
              <a:rPr lang="vi-VN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 với tiết học online</a:t>
            </a:r>
            <a:endParaRPr lang="en-US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KHỐI 3</a:t>
            </a:r>
          </a:p>
        </p:txBody>
      </p:sp>
      <p:sp>
        <p:nvSpPr>
          <p:cNvPr id="2054" name="WordArt 11"/>
          <p:cNvSpPr>
            <a:spLocks noChangeArrowheads="1" noChangeShapeType="1" noTextEdit="1"/>
          </p:cNvSpPr>
          <p:nvPr/>
        </p:nvSpPr>
        <p:spPr bwMode="auto">
          <a:xfrm>
            <a:off x="1065959" y="4648200"/>
            <a:ext cx="6972300" cy="768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Đạo</a:t>
            </a:r>
            <a:r>
              <a:rPr lang="en-US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đức</a:t>
            </a:r>
            <a:r>
              <a:rPr lang="en-US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  <a:r>
              <a:rPr lang="en-US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Tôn</a:t>
            </a:r>
            <a:r>
              <a:rPr lang="en-US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trọng</a:t>
            </a:r>
            <a:r>
              <a:rPr lang="en-US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solidFill>
                  <a:srgbClr val="FF0000"/>
                </a:solidFill>
                <a:latin typeface="Times New Roman"/>
                <a:cs typeface="Times New Roman"/>
              </a:rPr>
              <a:t>đám</a:t>
            </a:r>
            <a:r>
              <a:rPr lang="en-US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 tang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764188-68D3-4AD4-8445-4B6845187800}"/>
              </a:ext>
            </a:extLst>
          </p:cNvPr>
          <p:cNvSpPr txBox="1"/>
          <p:nvPr/>
        </p:nvSpPr>
        <p:spPr>
          <a:xfrm>
            <a:off x="915988" y="299939"/>
            <a:ext cx="712227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ỦY BAN NHÂN DÂN QUẬN PHÚ NHUẬN</a:t>
            </a:r>
          </a:p>
          <a:p>
            <a:pPr algn="ctr"/>
            <a:r>
              <a:rPr lang="en-US" sz="3200" dirty="0"/>
              <a:t>TRƯỜNG TIỂU HỌC NGUYỄN ĐÌNH CHÍNH</a:t>
            </a:r>
          </a:p>
        </p:txBody>
      </p:sp>
    </p:spTree>
    <p:extLst>
      <p:ext uri="{BB962C8B-B14F-4D97-AF65-F5344CB8AC3E}">
        <p14:creationId xmlns:p14="http://schemas.microsoft.com/office/powerpoint/2010/main" val="1745119652"/>
      </p:ext>
    </p:extLst>
  </p:cSld>
  <p:clrMapOvr>
    <a:masterClrMapping/>
  </p:clrMapOvr>
  <p:transition spd="slow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14"/>
            <a:ext cx="9144000" cy="68434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09455" y="132546"/>
            <a:ext cx="30299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 HỌC TẬP</a:t>
            </a:r>
          </a:p>
          <a:p>
            <a:endParaRPr lang="en-GB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56370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434489"/>
              </p:ext>
            </p:extLst>
          </p:nvPr>
        </p:nvGraphicFramePr>
        <p:xfrm>
          <a:off x="304800" y="1933039"/>
          <a:ext cx="86325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6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endParaRPr lang="en-GB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GB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en-US" sz="28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6665" y="631170"/>
            <a:ext cx="8730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i="1" dirty="0" err="1">
                <a:latin typeface="Times New Roman" pitchFamily="18" charset="0"/>
                <a:cs typeface="Times New Roman" pitchFamily="18" charset="0"/>
              </a:rPr>
              <a:t>làm</a:t>
            </a:r>
            <a:endParaRPr lang="en-GB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687782"/>
            <a:ext cx="37882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24400" y="2514600"/>
            <a:ext cx="388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trỏ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đùa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8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43000" y="609600"/>
            <a:ext cx="716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82" y="0"/>
            <a:ext cx="9144000" cy="651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14450" y="1295400"/>
            <a:ext cx="68199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ngoan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12971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2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9384" y="208097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 tang</a:t>
            </a:r>
          </a:p>
        </p:txBody>
      </p:sp>
      <p:pic>
        <p:nvPicPr>
          <p:cNvPr id="5" name="Picture 7" descr="Ton trong dam ta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8392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049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8532" y="526701"/>
            <a:ext cx="82812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</a:p>
        </p:txBody>
      </p:sp>
      <p:sp>
        <p:nvSpPr>
          <p:cNvPr id="10" name="Cloud 9"/>
          <p:cNvSpPr/>
          <p:nvPr/>
        </p:nvSpPr>
        <p:spPr>
          <a:xfrm>
            <a:off x="684580" y="1911696"/>
            <a:ext cx="7696200" cy="30480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72373" y="2521295"/>
            <a:ext cx="56605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dẹp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lề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18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57200" y="1828800"/>
            <a:ext cx="8458200" cy="41148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400" y="2547372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6096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57200" y="1918395"/>
            <a:ext cx="8458200" cy="3644205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567189"/>
            <a:ext cx="708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5334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037358" y="2286000"/>
            <a:ext cx="7450282" cy="29718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41367" y="2971800"/>
            <a:ext cx="54102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55749"/>
            <a:ext cx="7543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776342" y="1524000"/>
            <a:ext cx="7924800" cy="37338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43142" y="2660302"/>
            <a:ext cx="59722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6451" y="838200"/>
            <a:ext cx="69091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85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>
            <a:hlinkClick r:id="rId3" action="ppaction://hlinksldjump"/>
          </p:cNvPr>
          <p:cNvSpPr>
            <a:spLocks noChangeArrowheads="1"/>
          </p:cNvSpPr>
          <p:nvPr/>
        </p:nvSpPr>
        <p:spPr bwMode="gray">
          <a:xfrm>
            <a:off x="990600" y="838200"/>
            <a:ext cx="2209800" cy="5905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Ý </a:t>
            </a:r>
            <a:r>
              <a:rPr lang="en-US" sz="3200" b="1" i="1" dirty="0" err="1">
                <a:solidFill>
                  <a:srgbClr val="000099"/>
                </a:solidFill>
                <a:latin typeface="Times New Roman" pitchFamily="18" charset="0"/>
              </a:rPr>
              <a:t>nghĩa</a:t>
            </a:r>
            <a:r>
              <a:rPr lang="en-US" sz="3200" b="1" i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4236" y="2209800"/>
            <a:ext cx="76962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khuất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424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443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92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Đ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tang.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9050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1905000"/>
            <a:ext cx="40559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trỏ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855" y="2727719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49927" y="2727719"/>
            <a:ext cx="29322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246" y="35052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74900" y="3515380"/>
            <a:ext cx="1996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đùa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5246" y="4343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43000" y="4353580"/>
            <a:ext cx="2563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nón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2564" y="51054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88755" y="5139615"/>
            <a:ext cx="3911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còi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22564" y="5943600"/>
            <a:ext cx="533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18394" y="5939926"/>
            <a:ext cx="4482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138" y="2498302"/>
            <a:ext cx="63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26966" y="574863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55192" y="4147434"/>
            <a:ext cx="6335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41510" y="491043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946" y="331532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99946" y="1704945"/>
            <a:ext cx="511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9036" y="1130312"/>
            <a:ext cx="37609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tang: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3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8" grpId="0"/>
      <p:bldP spid="20" grpId="0"/>
      <p:bldP spid="21" grpId="0"/>
      <p:bldP spid="23" grpId="0"/>
      <p:bldP spid="24" grpId="0"/>
      <p:bldP spid="25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8|1.5|1.8|0.9|1.7|1.2|1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|1.5|1.3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396</Words>
  <Application>Microsoft Office PowerPoint</Application>
  <PresentationFormat>On-screen Show (4:3)</PresentationFormat>
  <Paragraphs>54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NTA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BigA</dc:creator>
  <cp:lastModifiedBy>DELL</cp:lastModifiedBy>
  <cp:revision>56</cp:revision>
  <dcterms:created xsi:type="dcterms:W3CDTF">2017-02-21T13:43:58Z</dcterms:created>
  <dcterms:modified xsi:type="dcterms:W3CDTF">2022-03-07T11:08:40Z</dcterms:modified>
</cp:coreProperties>
</file>