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2" r:id="rId2"/>
    <p:sldId id="259" r:id="rId3"/>
    <p:sldId id="260" r:id="rId4"/>
    <p:sldId id="268" r:id="rId5"/>
    <p:sldId id="269" r:id="rId6"/>
    <p:sldId id="270" r:id="rId7"/>
    <p:sldId id="271" r:id="rId8"/>
    <p:sldId id="261" r:id="rId9"/>
    <p:sldId id="264" r:id="rId10"/>
    <p:sldId id="266" r:id="rId11"/>
    <p:sldId id="27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1717"/>
    <a:srgbClr val="2923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06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7711DC-63E4-4DB3-B826-C332F17271F6}" type="datetimeFigureOut">
              <a:rPr lang="en-US" smtClean="0"/>
              <a:pPr/>
              <a:t>3/7/2022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CF545E-C4C2-4DA0-8739-02630C7CC8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888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A4620E-C570-4ADF-852A-1A4E2B5EA6D4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08810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BD722-BA27-46CF-AC8B-A13ABC3D1E3B}" type="datetimeFigureOut">
              <a:rPr lang="en-US" smtClean="0"/>
              <a:pPr/>
              <a:t>3/7/2022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964B-B7F2-4718-94D5-152D58BA57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700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BD722-BA27-46CF-AC8B-A13ABC3D1E3B}" type="datetimeFigureOut">
              <a:rPr lang="en-US" smtClean="0"/>
              <a:pPr/>
              <a:t>3/7/2022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964B-B7F2-4718-94D5-152D58BA57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655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BD722-BA27-46CF-AC8B-A13ABC3D1E3B}" type="datetimeFigureOut">
              <a:rPr lang="en-US" smtClean="0"/>
              <a:pPr/>
              <a:t>3/7/2022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964B-B7F2-4718-94D5-152D58BA57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000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BD722-BA27-46CF-AC8B-A13ABC3D1E3B}" type="datetimeFigureOut">
              <a:rPr lang="en-US" smtClean="0"/>
              <a:pPr/>
              <a:t>3/7/2022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964B-B7F2-4718-94D5-152D58BA57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5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BD722-BA27-46CF-AC8B-A13ABC3D1E3B}" type="datetimeFigureOut">
              <a:rPr lang="en-US" smtClean="0"/>
              <a:pPr/>
              <a:t>3/7/2022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964B-B7F2-4718-94D5-152D58BA57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886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BD722-BA27-46CF-AC8B-A13ABC3D1E3B}" type="datetimeFigureOut">
              <a:rPr lang="en-US" smtClean="0"/>
              <a:pPr/>
              <a:t>3/7/2022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964B-B7F2-4718-94D5-152D58BA57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807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BD722-BA27-46CF-AC8B-A13ABC3D1E3B}" type="datetimeFigureOut">
              <a:rPr lang="en-US" smtClean="0"/>
              <a:pPr/>
              <a:t>3/7/2022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964B-B7F2-4718-94D5-152D58BA57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031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BD722-BA27-46CF-AC8B-A13ABC3D1E3B}" type="datetimeFigureOut">
              <a:rPr lang="en-US" smtClean="0"/>
              <a:pPr/>
              <a:t>3/7/2022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964B-B7F2-4718-94D5-152D58BA57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695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BD722-BA27-46CF-AC8B-A13ABC3D1E3B}" type="datetimeFigureOut">
              <a:rPr lang="en-US" smtClean="0"/>
              <a:pPr/>
              <a:t>3/7/2022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964B-B7F2-4718-94D5-152D58BA57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473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BD722-BA27-46CF-AC8B-A13ABC3D1E3B}" type="datetimeFigureOut">
              <a:rPr lang="en-US" smtClean="0"/>
              <a:pPr/>
              <a:t>3/7/2022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964B-B7F2-4718-94D5-152D58BA57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528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BD722-BA27-46CF-AC8B-A13ABC3D1E3B}" type="datetimeFigureOut">
              <a:rPr lang="en-US" smtClean="0"/>
              <a:pPr/>
              <a:t>3/7/2022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964B-B7F2-4718-94D5-152D58BA57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276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9BD722-BA27-46CF-AC8B-A13ABC3D1E3B}" type="datetimeFigureOut">
              <a:rPr lang="en-US" smtClean="0"/>
              <a:pPr/>
              <a:t>3/7/2022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92964B-B7F2-4718-94D5-152D58BA57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559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5" descr="33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38800"/>
            <a:ext cx="915988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20" descr="33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8013" y="5638800"/>
            <a:ext cx="915987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WordArt 8"/>
          <p:cNvSpPr>
            <a:spLocks noChangeArrowheads="1" noChangeShapeType="1" noTextEdit="1"/>
          </p:cNvSpPr>
          <p:nvPr/>
        </p:nvSpPr>
        <p:spPr bwMode="auto">
          <a:xfrm>
            <a:off x="1267991" y="2438400"/>
            <a:ext cx="6418263" cy="1352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144"/>
              </a:avLst>
            </a:prstTxWarp>
          </a:bodyPr>
          <a:lstStyle/>
          <a:p>
            <a:pPr algn="ctr"/>
            <a:r>
              <a:rPr lang="vi-VN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Chào mừng các </a:t>
            </a:r>
            <a:r>
              <a:rPr lang="en-US" b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em</a:t>
            </a:r>
            <a:r>
              <a:rPr lang="vi-VN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 </a:t>
            </a:r>
          </a:p>
          <a:p>
            <a:pPr algn="ctr"/>
            <a:r>
              <a:rPr lang="vi-VN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đến với tiết học online</a:t>
            </a:r>
            <a:endParaRPr lang="en-US" b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/>
            <a:r>
              <a:rPr lang="en-US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KHỐI 3</a:t>
            </a:r>
          </a:p>
        </p:txBody>
      </p:sp>
      <p:sp>
        <p:nvSpPr>
          <p:cNvPr id="2054" name="WordArt 11"/>
          <p:cNvSpPr>
            <a:spLocks noChangeArrowheads="1" noChangeShapeType="1" noTextEdit="1"/>
          </p:cNvSpPr>
          <p:nvPr/>
        </p:nvSpPr>
        <p:spPr bwMode="auto">
          <a:xfrm>
            <a:off x="1065959" y="4648200"/>
            <a:ext cx="6972300" cy="7683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b="1" kern="10" dirty="0" err="1">
                <a:solidFill>
                  <a:srgbClr val="FF0000"/>
                </a:solidFill>
                <a:latin typeface="Times New Roman"/>
                <a:cs typeface="Times New Roman"/>
              </a:rPr>
              <a:t>Đạo</a:t>
            </a:r>
            <a:r>
              <a:rPr lang="en-US" b="1" kern="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b="1" kern="10" dirty="0" err="1">
                <a:solidFill>
                  <a:srgbClr val="FF0000"/>
                </a:solidFill>
                <a:latin typeface="Times New Roman"/>
                <a:cs typeface="Times New Roman"/>
              </a:rPr>
              <a:t>đức</a:t>
            </a:r>
            <a:r>
              <a:rPr lang="en-US" b="1" kern="10" dirty="0">
                <a:solidFill>
                  <a:srgbClr val="FF0000"/>
                </a:solidFill>
                <a:latin typeface="Times New Roman"/>
                <a:cs typeface="Times New Roman"/>
              </a:rPr>
              <a:t>: </a:t>
            </a:r>
            <a:r>
              <a:rPr lang="en-US" b="1" kern="10" dirty="0" err="1">
                <a:solidFill>
                  <a:srgbClr val="FF0000"/>
                </a:solidFill>
                <a:latin typeface="Times New Roman"/>
                <a:cs typeface="Times New Roman"/>
              </a:rPr>
              <a:t>Tôn</a:t>
            </a:r>
            <a:r>
              <a:rPr lang="en-US" b="1" kern="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b="1" kern="10" dirty="0" err="1">
                <a:solidFill>
                  <a:srgbClr val="FF0000"/>
                </a:solidFill>
                <a:latin typeface="Times New Roman"/>
                <a:cs typeface="Times New Roman"/>
              </a:rPr>
              <a:t>trọng</a:t>
            </a:r>
            <a:r>
              <a:rPr lang="en-US" b="1" kern="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b="1" kern="10" dirty="0" err="1">
                <a:solidFill>
                  <a:srgbClr val="FF0000"/>
                </a:solidFill>
                <a:latin typeface="Times New Roman"/>
                <a:cs typeface="Times New Roman"/>
              </a:rPr>
              <a:t>đám</a:t>
            </a:r>
            <a:r>
              <a:rPr lang="en-US" b="1" kern="10" dirty="0">
                <a:solidFill>
                  <a:srgbClr val="FF0000"/>
                </a:solidFill>
                <a:latin typeface="Times New Roman"/>
                <a:cs typeface="Times New Roman"/>
              </a:rPr>
              <a:t> tang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1764188-68D3-4AD4-8445-4B6845187800}"/>
              </a:ext>
            </a:extLst>
          </p:cNvPr>
          <p:cNvSpPr txBox="1"/>
          <p:nvPr/>
        </p:nvSpPr>
        <p:spPr>
          <a:xfrm>
            <a:off x="915988" y="299939"/>
            <a:ext cx="712227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/>
              <a:t>ỦY BAN NHÂN DÂN QUẬN PHÚ NHUẬN</a:t>
            </a:r>
          </a:p>
          <a:p>
            <a:pPr algn="ctr"/>
            <a:r>
              <a:rPr lang="en-US" sz="3200" dirty="0"/>
              <a:t>TRƯỜNG TIỂU HỌC NGUYỄN ĐÌNH CHÍNH</a:t>
            </a:r>
          </a:p>
        </p:txBody>
      </p:sp>
    </p:spTree>
    <p:extLst>
      <p:ext uri="{BB962C8B-B14F-4D97-AF65-F5344CB8AC3E}">
        <p14:creationId xmlns:p14="http://schemas.microsoft.com/office/powerpoint/2010/main" val="1745119652"/>
      </p:ext>
    </p:extLst>
  </p:cSld>
  <p:clrMapOvr>
    <a:masterClrMapping/>
  </p:clrMapOvr>
  <p:transition spd="slow">
    <p:checker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14"/>
            <a:ext cx="9144000" cy="684348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909455" y="132546"/>
            <a:ext cx="302993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PHIẾU HỌC TẬP</a:t>
            </a:r>
          </a:p>
          <a:p>
            <a:endParaRPr lang="en-GB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76600" y="156370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2434489"/>
              </p:ext>
            </p:extLst>
          </p:nvPr>
        </p:nvGraphicFramePr>
        <p:xfrm>
          <a:off x="304800" y="1933039"/>
          <a:ext cx="8632534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162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162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>
                          <a:latin typeface="Times New Roman" pitchFamily="18" charset="0"/>
                          <a:cs typeface="Times New Roman" pitchFamily="18" charset="0"/>
                        </a:rPr>
                        <a:t>Nên</a:t>
                      </a:r>
                      <a:r>
                        <a:rPr lang="en-US" sz="28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làm</a:t>
                      </a:r>
                      <a:endParaRPr lang="en-GB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>
                          <a:latin typeface="Times New Roman" pitchFamily="18" charset="0"/>
                          <a:cs typeface="Times New Roman" pitchFamily="18" charset="0"/>
                        </a:rPr>
                        <a:t>Không</a:t>
                      </a:r>
                      <a:r>
                        <a:rPr lang="en-US" sz="28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nên</a:t>
                      </a:r>
                      <a:r>
                        <a:rPr lang="en-US" sz="28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làm</a:t>
                      </a:r>
                      <a:endParaRPr lang="en-GB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en-GB" sz="28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en-GB" sz="28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en-GB" sz="28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en-GB" sz="28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en-GB" sz="28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en-GB" sz="28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en-GB" sz="28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en-GB" sz="28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en-GB" sz="28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en-US" sz="28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06665" y="631170"/>
            <a:ext cx="87306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i="1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GB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i="1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GB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i="1" dirty="0" err="1"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GB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i="1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GB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i="1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GB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i="1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GB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i="1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GB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i="1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GB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i="1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GB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i="1" dirty="0" err="1">
                <a:latin typeface="Times New Roman" pitchFamily="18" charset="0"/>
                <a:cs typeface="Times New Roman" pitchFamily="18" charset="0"/>
              </a:rPr>
              <a:t>gặp</a:t>
            </a:r>
            <a:r>
              <a:rPr lang="en-GB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i="1" dirty="0" err="1">
                <a:latin typeface="Times New Roman" pitchFamily="18" charset="0"/>
                <a:cs typeface="Times New Roman" pitchFamily="18" charset="0"/>
              </a:rPr>
              <a:t>đám</a:t>
            </a:r>
            <a:r>
              <a:rPr lang="en-GB" sz="2800" b="1" i="1" dirty="0">
                <a:latin typeface="Times New Roman" pitchFamily="18" charset="0"/>
                <a:cs typeface="Times New Roman" pitchFamily="18" charset="0"/>
              </a:rPr>
              <a:t> tang </a:t>
            </a:r>
            <a:r>
              <a:rPr lang="en-GB" sz="2800" b="1" i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GB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i="1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GB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i="1" dirty="0" err="1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GB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i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GB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i="1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GB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i="1" dirty="0" err="1"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GB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i="1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GB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i="1" dirty="0" err="1">
                <a:latin typeface="Times New Roman" pitchFamily="18" charset="0"/>
                <a:cs typeface="Times New Roman" pitchFamily="18" charset="0"/>
              </a:rPr>
              <a:t>cột</a:t>
            </a:r>
            <a:r>
              <a:rPr lang="en-GB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i="1" dirty="0" err="1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GB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i="1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GB" sz="2800" b="1" i="1" dirty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GB" sz="2800" b="1" i="1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GB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i="1" dirty="0" err="1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GB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i="1" dirty="0" err="1">
                <a:latin typeface="Times New Roman" pitchFamily="18" charset="0"/>
                <a:cs typeface="Times New Roman" pitchFamily="18" charset="0"/>
              </a:rPr>
              <a:t>làm</a:t>
            </a:r>
            <a:endParaRPr lang="en-GB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2687782"/>
            <a:ext cx="378821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Dừng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bỏ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mũ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nón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Tx/>
              <a:buChar char="-"/>
            </a:pP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Nhường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…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24400" y="2514600"/>
            <a:ext cx="38862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trỏ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Tx/>
              <a:buChar char="-"/>
            </a:pP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Cười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đùa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Tx/>
              <a:buChar char="-"/>
            </a:pP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Bóp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còi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đường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Tx/>
              <a:buChar char="-"/>
            </a:pP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Luồn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lách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vượt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trước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Tx/>
              <a:buChar char="-"/>
            </a:pP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Coi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…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58833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2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1143000" y="609600"/>
            <a:ext cx="7162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/>
          </a:p>
        </p:txBody>
      </p:sp>
      <p:pic>
        <p:nvPicPr>
          <p:cNvPr id="14339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482" y="0"/>
            <a:ext cx="9144000" cy="651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314450" y="1295400"/>
            <a:ext cx="6819900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5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Chúc</a:t>
            </a:r>
            <a:r>
              <a:rPr lang="en-US" alt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5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5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alt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altLang="en-US" sz="5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chăm</a:t>
            </a:r>
            <a:r>
              <a:rPr lang="en-US" alt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5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ngoan</a:t>
            </a:r>
            <a:r>
              <a:rPr lang="en-US" alt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5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5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giỏi</a:t>
            </a:r>
            <a:r>
              <a:rPr lang="en-US" alt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!</a:t>
            </a:r>
          </a:p>
        </p:txBody>
      </p:sp>
    </p:spTree>
    <p:extLst>
      <p:ext uri="{BB962C8B-B14F-4D97-AF65-F5344CB8AC3E}">
        <p14:creationId xmlns:p14="http://schemas.microsoft.com/office/powerpoint/2010/main" val="4129712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900"/>
                            </p:stCondLst>
                            <p:childTnLst>
                              <p:par>
                                <p:cTn id="12" presetID="34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39384" y="208097"/>
            <a:ext cx="24080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i="1" dirty="0" err="1">
                <a:latin typeface="Times New Roman" pitchFamily="18" charset="0"/>
                <a:cs typeface="Times New Roman" pitchFamily="18" charset="0"/>
              </a:rPr>
              <a:t>Đám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  tang</a:t>
            </a:r>
          </a:p>
        </p:txBody>
      </p:sp>
      <p:pic>
        <p:nvPicPr>
          <p:cNvPr id="5" name="Picture 7" descr="Ton trong dam ta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914400"/>
            <a:ext cx="8839200" cy="579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620495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98532" y="526701"/>
            <a:ext cx="828126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Hoàng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gặp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đám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tang?</a:t>
            </a:r>
          </a:p>
        </p:txBody>
      </p:sp>
      <p:sp>
        <p:nvSpPr>
          <p:cNvPr id="10" name="Cloud 9"/>
          <p:cNvSpPr/>
          <p:nvPr/>
        </p:nvSpPr>
        <p:spPr>
          <a:xfrm>
            <a:off x="684580" y="1911696"/>
            <a:ext cx="7696200" cy="3048000"/>
          </a:xfrm>
          <a:prstGeom prst="cloud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reflection blurRad="6350" stA="50000" endA="300" endPos="555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572373" y="2521295"/>
            <a:ext cx="566055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Hoàng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dừng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dẹp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lề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55188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 animBg="1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loud 5"/>
          <p:cNvSpPr/>
          <p:nvPr/>
        </p:nvSpPr>
        <p:spPr>
          <a:xfrm>
            <a:off x="457200" y="1828800"/>
            <a:ext cx="8458200" cy="4114800"/>
          </a:xfrm>
          <a:prstGeom prst="cloud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reflection blurRad="6350" stA="50000" endA="300" endPos="555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676400" y="2547372"/>
            <a:ext cx="6705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Hoàng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dừng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nhường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đám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tang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tôn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khuất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họ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85800" y="609600"/>
            <a:ext cx="7467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Hoàng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dừng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nhường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đám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tang?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88551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loud 5"/>
          <p:cNvSpPr/>
          <p:nvPr/>
        </p:nvSpPr>
        <p:spPr>
          <a:xfrm>
            <a:off x="457200" y="1918395"/>
            <a:ext cx="8458200" cy="3644205"/>
          </a:xfrm>
          <a:prstGeom prst="cloud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reflection blurRad="6350" stA="50000" endA="300" endPos="555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524000" y="2567189"/>
            <a:ext cx="7086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Sau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Hoàng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trỏ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cười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đùa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gặp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đám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tang.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219200" y="533400"/>
            <a:ext cx="7391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Hoàng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88551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loud 5"/>
          <p:cNvSpPr/>
          <p:nvPr/>
        </p:nvSpPr>
        <p:spPr>
          <a:xfrm>
            <a:off x="1037358" y="2286000"/>
            <a:ext cx="7450282" cy="2971800"/>
          </a:xfrm>
          <a:prstGeom prst="cloud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reflection blurRad="6350" stA="50000" endA="300" endPos="555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41367" y="2971800"/>
            <a:ext cx="5410200" cy="1307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Qua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tôn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đám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tang.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90600" y="655749"/>
            <a:ext cx="754379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gặp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đám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tang?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88551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loud 5"/>
          <p:cNvSpPr/>
          <p:nvPr/>
        </p:nvSpPr>
        <p:spPr>
          <a:xfrm>
            <a:off x="776342" y="1524000"/>
            <a:ext cx="7924800" cy="3733800"/>
          </a:xfrm>
          <a:prstGeom prst="cloud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reflection blurRad="6350" stA="50000" endA="300" endPos="555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843142" y="2660302"/>
            <a:ext cx="597228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tôn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đám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tang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tôn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khuất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họ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266451" y="838200"/>
            <a:ext cx="69091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tôn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đám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tang?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88551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9">
            <a:hlinkClick r:id="rId3" action="ppaction://hlinksldjump"/>
          </p:cNvPr>
          <p:cNvSpPr>
            <a:spLocks noChangeArrowheads="1"/>
          </p:cNvSpPr>
          <p:nvPr/>
        </p:nvSpPr>
        <p:spPr bwMode="gray">
          <a:xfrm>
            <a:off x="990600" y="838200"/>
            <a:ext cx="2209800" cy="590550"/>
          </a:xfrm>
          <a:prstGeom prst="roundRect">
            <a:avLst>
              <a:gd name="adj" fmla="val 10889"/>
            </a:avLst>
          </a:prstGeom>
          <a:gradFill rotWithShape="1">
            <a:gsLst>
              <a:gs pos="0">
                <a:srgbClr val="DDDDDD"/>
              </a:gs>
              <a:gs pos="50000">
                <a:srgbClr val="EEEEEE"/>
              </a:gs>
              <a:gs pos="100000">
                <a:srgbClr val="DDDDDD"/>
              </a:gs>
            </a:gsLst>
            <a:lin ang="2700000" scaled="1"/>
          </a:gradFill>
          <a:ln w="38100">
            <a:solidFill>
              <a:srgbClr val="990000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 b="1" i="1" dirty="0">
                <a:solidFill>
                  <a:srgbClr val="000099"/>
                </a:solidFill>
                <a:latin typeface="Times New Roman" pitchFamily="18" charset="0"/>
              </a:rPr>
              <a:t>Ý </a:t>
            </a:r>
            <a:r>
              <a:rPr lang="en-US" sz="3200" b="1" i="1" dirty="0" err="1">
                <a:solidFill>
                  <a:srgbClr val="000099"/>
                </a:solidFill>
                <a:latin typeface="Times New Roman" pitchFamily="18" charset="0"/>
              </a:rPr>
              <a:t>nghĩa</a:t>
            </a:r>
            <a:r>
              <a:rPr lang="en-US" sz="3200" b="1" i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644236" y="2209800"/>
            <a:ext cx="7696200" cy="19050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US" sz="36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Tôn</a:t>
            </a:r>
            <a:r>
              <a:rPr lang="en-US" sz="3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3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đám</a:t>
            </a:r>
            <a:r>
              <a:rPr lang="en-US" sz="3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tang </a:t>
            </a:r>
            <a:r>
              <a:rPr lang="en-US" sz="36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tôn</a:t>
            </a:r>
            <a:r>
              <a:rPr lang="en-US" sz="3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3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khuất</a:t>
            </a:r>
            <a:r>
              <a:rPr lang="en-US" sz="3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3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họ</a:t>
            </a:r>
            <a:r>
              <a:rPr lang="en-US" sz="3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54243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94438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6927"/>
            <a:ext cx="9144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Đ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S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gặp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đám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tang.</a:t>
            </a:r>
          </a:p>
        </p:txBody>
      </p:sp>
      <p:sp>
        <p:nvSpPr>
          <p:cNvPr id="5" name="Rectangle 4"/>
          <p:cNvSpPr/>
          <p:nvPr/>
        </p:nvSpPr>
        <p:spPr>
          <a:xfrm>
            <a:off x="381000" y="1905000"/>
            <a:ext cx="533400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143000" y="1905000"/>
            <a:ext cx="40559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trỏ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94855" y="2727719"/>
            <a:ext cx="533400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149927" y="2727719"/>
            <a:ext cx="29322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Nhường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đường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05246" y="3505200"/>
            <a:ext cx="533400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174900" y="3515380"/>
            <a:ext cx="19960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Cười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đùa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05246" y="4343400"/>
            <a:ext cx="533400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143000" y="4353580"/>
            <a:ext cx="25635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d)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Ngả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mũ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nón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22564" y="5105400"/>
            <a:ext cx="533400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188755" y="5139615"/>
            <a:ext cx="39116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đ)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Bóp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còi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22564" y="5943600"/>
            <a:ext cx="533400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218394" y="5939926"/>
            <a:ext cx="44823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e)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Luồn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lách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vượt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trước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05138" y="2498302"/>
            <a:ext cx="63350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Đ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26966" y="5748635"/>
            <a:ext cx="5116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S</a:t>
            </a:r>
          </a:p>
        </p:txBody>
      </p:sp>
      <p:sp>
        <p:nvSpPr>
          <p:cNvPr id="21" name="Rectangle 20"/>
          <p:cNvSpPr/>
          <p:nvPr/>
        </p:nvSpPr>
        <p:spPr>
          <a:xfrm>
            <a:off x="355192" y="4147434"/>
            <a:ext cx="63350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Đ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41510" y="4910435"/>
            <a:ext cx="5116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S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99946" y="3315325"/>
            <a:ext cx="5116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S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99946" y="1704945"/>
            <a:ext cx="5116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49036" y="1130312"/>
            <a:ext cx="37609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gặp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đám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tang: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7035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8" grpId="0"/>
      <p:bldP spid="9" grpId="0" animBg="1"/>
      <p:bldP spid="10" grpId="0"/>
      <p:bldP spid="11" grpId="0" animBg="1"/>
      <p:bldP spid="12" grpId="0"/>
      <p:bldP spid="13" grpId="0" animBg="1"/>
      <p:bldP spid="14" grpId="0"/>
      <p:bldP spid="15" grpId="0" animBg="1"/>
      <p:bldP spid="16" grpId="0"/>
      <p:bldP spid="18" grpId="0"/>
      <p:bldP spid="20" grpId="0"/>
      <p:bldP spid="21" grpId="0"/>
      <p:bldP spid="23" grpId="0"/>
      <p:bldP spid="24" grpId="0"/>
      <p:bldP spid="25" grpId="0"/>
      <p:bldP spid="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1|1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0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0.9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1|0.8|1.5|1.8|0.9|1.7|1.2|1.8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2|1.5|1.3|1.3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446</TotalTime>
  <Words>396</Words>
  <Application>Microsoft Office PowerPoint</Application>
  <PresentationFormat>On-screen Show (4:3)</PresentationFormat>
  <Paragraphs>54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NTA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BigA</dc:creator>
  <cp:lastModifiedBy>DELL</cp:lastModifiedBy>
  <cp:revision>56</cp:revision>
  <dcterms:created xsi:type="dcterms:W3CDTF">2017-02-21T13:43:58Z</dcterms:created>
  <dcterms:modified xsi:type="dcterms:W3CDTF">2022-03-07T11:08:40Z</dcterms:modified>
</cp:coreProperties>
</file>